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ABE"/>
    <a:srgbClr val="1AC48F"/>
    <a:srgbClr val="FFFFFF"/>
    <a:srgbClr val="10B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44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790CB7D-1CFB-48AC-9DF6-1EB386F421CA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03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8B8B9AFD-BD7D-496E-B8BC-BDF893BF5B24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0CF3EAD-02BC-4B98-BB08-8828E39D4A72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1680" cy="323856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1400" cy="520308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400" cy="96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1400" cy="218520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3200" cy="264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4200" b="0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r>
              <a:rPr lang="fr-FR" sz="2800" b="1" i="1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Group1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10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Karim TEKKAL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Gustavo PETRI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9160" cy="40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</a:t>
            </a: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by: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</a:t>
            </a: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Desse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rot="17336400">
            <a:off x="3178440" y="55140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15" name="Image 38"/>
          <p:cNvPicPr/>
          <p:nvPr/>
        </p:nvPicPr>
        <p:blipFill>
          <a:blip r:embed="rId2"/>
          <a:stretch/>
        </p:blipFill>
        <p:spPr>
          <a:xfrm>
            <a:off x="6966720" y="1573896"/>
            <a:ext cx="2951280" cy="487944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357372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arrive on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homepage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relevant information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might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need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71360" y="162880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3594240" y="6084360"/>
            <a:ext cx="8143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case,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streets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around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thus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potential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interest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points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people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marked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down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Image 2"/>
          <p:cNvPicPr/>
          <p:nvPr/>
        </p:nvPicPr>
        <p:blipFill>
          <a:blip r:embed="rId2"/>
          <a:srcRect b="22648"/>
          <a:stretch/>
        </p:blipFill>
        <p:spPr>
          <a:xfrm>
            <a:off x="4409768" y="764704"/>
            <a:ext cx="8238960" cy="505548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 rot="17336400">
            <a:off x="3855274" y="90163"/>
            <a:ext cx="4020120" cy="6413194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6342192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85" name="Image 2"/>
          <p:cNvPicPr/>
          <p:nvPr/>
        </p:nvPicPr>
        <p:blipFill>
          <a:blip r:embed="rId2"/>
          <a:stretch/>
        </p:blipFill>
        <p:spPr>
          <a:xfrm>
            <a:off x="7469176" y="1767240"/>
            <a:ext cx="3091320" cy="478188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2521120" y="1942560"/>
            <a:ext cx="6095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main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application :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5"/>
          <p:cNvSpPr/>
          <p:nvPr/>
        </p:nvSpPr>
        <p:spPr>
          <a:xfrm>
            <a:off x="3594240" y="6380640"/>
            <a:ext cx="8303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seems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us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best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provide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maximum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efficiency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for the user.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6"/>
          <p:cNvSpPr/>
          <p:nvPr/>
        </p:nvSpPr>
        <p:spPr>
          <a:xfrm>
            <a:off x="3719736" y="3458711"/>
            <a:ext cx="4317392" cy="1095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cross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sign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open a pop-up menu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do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with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app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 rot="17336400">
            <a:off x="3178440" y="479392"/>
            <a:ext cx="4020120" cy="4982040"/>
          </a:xfrm>
          <a:prstGeom prst="triangle">
            <a:avLst>
              <a:gd name="adj" fmla="val 5259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5571360" y="1700808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22" name="Image 2"/>
          <p:cNvPicPr/>
          <p:nvPr/>
        </p:nvPicPr>
        <p:blipFill>
          <a:blip r:embed="rId2"/>
          <a:srcRect l="24577" t="402" r="16112" b="20123"/>
          <a:stretch/>
        </p:blipFill>
        <p:spPr>
          <a:xfrm>
            <a:off x="6835680" y="718560"/>
            <a:ext cx="3274200" cy="55659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3594240" y="6113536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mainly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same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previous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mock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-up, but the interface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revamped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better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fit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tablet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2"/>
          <p:cNvSpPr/>
          <p:nvPr/>
        </p:nvSpPr>
        <p:spPr>
          <a:xfrm rot="16669200">
            <a:off x="2517346" y="-80765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86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87" name="Image 2"/>
          <p:cNvPicPr/>
          <p:nvPr/>
        </p:nvPicPr>
        <p:blipFill>
          <a:blip r:embed="rId2"/>
          <a:stretch/>
        </p:blipFill>
        <p:spPr>
          <a:xfrm>
            <a:off x="6985440" y="1566696"/>
            <a:ext cx="2918160" cy="488664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3594240" y="616530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selecting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menu bar.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specific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place, a pop-up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opened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 rot="16669200">
            <a:off x="2556000" y="-152773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21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2" name="Image 3"/>
          <p:cNvPicPr/>
          <p:nvPr/>
        </p:nvPicPr>
        <p:blipFill>
          <a:blip r:embed="rId2"/>
          <a:stretch/>
        </p:blipFill>
        <p:spPr>
          <a:xfrm>
            <a:off x="6911280" y="1499736"/>
            <a:ext cx="2997000" cy="4953600"/>
          </a:xfrm>
          <a:prstGeom prst="rect">
            <a:avLst/>
          </a:prstGeom>
          <a:ln>
            <a:noFill/>
          </a:ln>
        </p:spPr>
      </p:pic>
      <p:sp>
        <p:nvSpPr>
          <p:cNvPr id="423" name="CustomShape 34"/>
          <p:cNvSpPr/>
          <p:nvPr/>
        </p:nvSpPr>
        <p:spPr>
          <a:xfrm>
            <a:off x="359424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whether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features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like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...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57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9520" cy="4839120"/>
          </a:xfrm>
          <a:prstGeom prst="rect">
            <a:avLst/>
          </a:prstGeom>
          <a:ln>
            <a:noFill/>
          </a:ln>
        </p:spPr>
      </p:pic>
      <p:sp>
        <p:nvSpPr>
          <p:cNvPr id="458" name="CustomShape 34"/>
          <p:cNvSpPr/>
          <p:nvPr/>
        </p:nvSpPr>
        <p:spPr>
          <a:xfrm>
            <a:off x="3594240" y="6346448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touching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icon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more information about…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9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92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7200" cy="4880880"/>
          </a:xfrm>
          <a:prstGeom prst="rect">
            <a:avLst/>
          </a:prstGeom>
          <a:ln>
            <a:noFill/>
          </a:ln>
        </p:spPr>
      </p:pic>
      <p:sp>
        <p:nvSpPr>
          <p:cNvPr id="493" name="CustomShape 34"/>
          <p:cNvSpPr/>
          <p:nvPr/>
        </p:nvSpPr>
        <p:spPr>
          <a:xfrm>
            <a:off x="3573000" y="6418456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information about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description of place/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2"/>
          <p:cNvSpPr/>
          <p:nvPr/>
        </p:nvSpPr>
        <p:spPr>
          <a:xfrm rot="15520200">
            <a:off x="2775960" y="1169002"/>
            <a:ext cx="4367880" cy="665352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6" name="CustomShape 33"/>
          <p:cNvSpPr/>
          <p:nvPr/>
        </p:nvSpPr>
        <p:spPr>
          <a:xfrm>
            <a:off x="5571360" y="1556792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27" name="Image 2"/>
          <p:cNvPicPr/>
          <p:nvPr/>
        </p:nvPicPr>
        <p:blipFill>
          <a:blip r:embed="rId2"/>
          <a:stretch/>
        </p:blipFill>
        <p:spPr>
          <a:xfrm>
            <a:off x="6883744" y="1397832"/>
            <a:ext cx="3028680" cy="4839480"/>
          </a:xfrm>
          <a:prstGeom prst="rect">
            <a:avLst/>
          </a:prstGeom>
          <a:ln>
            <a:noFill/>
          </a:ln>
        </p:spPr>
      </p:pic>
      <p:sp>
        <p:nvSpPr>
          <p:cNvPr id="528" name="CustomShape 34"/>
          <p:cNvSpPr/>
          <p:nvPr/>
        </p:nvSpPr>
        <p:spPr>
          <a:xfrm>
            <a:off x="3647728" y="6093296"/>
            <a:ext cx="8470584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pop-up,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auto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completed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up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rest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information. 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also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decide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5"/>
          <p:cNvSpPr/>
          <p:nvPr/>
        </p:nvSpPr>
        <p:spPr>
          <a:xfrm>
            <a:off x="3143672" y="1948305"/>
            <a:ext cx="3835702" cy="6886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/setting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for place/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6"/>
          <p:cNvSpPr/>
          <p:nvPr/>
        </p:nvSpPr>
        <p:spPr>
          <a:xfrm>
            <a:off x="2482388" y="3036438"/>
            <a:ext cx="2461484" cy="1349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menu bar,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write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up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information.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2"/>
          <p:cNvSpPr/>
          <p:nvPr/>
        </p:nvSpPr>
        <p:spPr>
          <a:xfrm rot="16200000">
            <a:off x="3401640" y="1290240"/>
            <a:ext cx="4365360" cy="556848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63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64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720" cy="4541040"/>
          </a:xfrm>
          <a:prstGeom prst="rect">
            <a:avLst/>
          </a:prstGeom>
          <a:ln>
            <a:noFill/>
          </a:ln>
        </p:spPr>
      </p:pic>
      <p:sp>
        <p:nvSpPr>
          <p:cNvPr id="565" name="CustomShape 34"/>
          <p:cNvSpPr/>
          <p:nvPr/>
        </p:nvSpPr>
        <p:spPr>
          <a:xfrm>
            <a:off x="3632354" y="6099840"/>
            <a:ext cx="8191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created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select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activate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general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plan,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delete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1360" cy="4978440"/>
          </a:xfrm>
          <a:prstGeom prst="rect">
            <a:avLst/>
          </a:prstGeom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6618960" y="1920960"/>
            <a:ext cx="2364840" cy="3057480"/>
            <a:chOff x="6618960" y="1920960"/>
            <a:chExt cx="2364840" cy="3057480"/>
          </a:xfrm>
        </p:grpSpPr>
        <p:pic>
          <p:nvPicPr>
            <p:cNvPr id="120" name="Image 3"/>
            <p:cNvPicPr/>
            <p:nvPr/>
          </p:nvPicPr>
          <p:blipFill>
            <a:blip r:embed="rId3"/>
            <a:stretch/>
          </p:blipFill>
          <p:spPr>
            <a:xfrm>
              <a:off x="6618960" y="1920960"/>
              <a:ext cx="2364840" cy="305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Image 6"/>
            <p:cNvPicPr/>
            <p:nvPr/>
          </p:nvPicPr>
          <p:blipFill>
            <a:blip r:embed="rId4"/>
            <a:stretch/>
          </p:blipFill>
          <p:spPr>
            <a:xfrm>
              <a:off x="7896200" y="1965536"/>
              <a:ext cx="1046160" cy="887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2" name="CustomShape 1"/>
          <p:cNvSpPr/>
          <p:nvPr/>
        </p:nvSpPr>
        <p:spPr>
          <a:xfrm>
            <a:off x="810000" y="1464840"/>
            <a:ext cx="10571400" cy="29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95520" y="5257440"/>
            <a:ext cx="1059192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32"/>
          <p:cNvSpPr/>
          <p:nvPr/>
        </p:nvSpPr>
        <p:spPr>
          <a:xfrm rot="15636000">
            <a:off x="4062600" y="1635120"/>
            <a:ext cx="4381200" cy="584496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8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99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4520" cy="4890240"/>
          </a:xfrm>
          <a:prstGeom prst="rect">
            <a:avLst/>
          </a:prstGeom>
          <a:ln>
            <a:noFill/>
          </a:ln>
        </p:spPr>
      </p:pic>
      <p:sp>
        <p:nvSpPr>
          <p:cNvPr id="600" name="CustomShape 34"/>
          <p:cNvSpPr/>
          <p:nvPr/>
        </p:nvSpPr>
        <p:spPr>
          <a:xfrm>
            <a:off x="4082400" y="6428880"/>
            <a:ext cx="4799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filters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current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2" name="Table 2"/>
          <p:cNvGraphicFramePr/>
          <p:nvPr/>
        </p:nvGraphicFramePr>
        <p:xfrm>
          <a:off x="609480" y="2207520"/>
          <a:ext cx="10728360" cy="45410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1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3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4" name="Table 2"/>
          <p:cNvGraphicFramePr/>
          <p:nvPr>
            <p:extLst>
              <p:ext uri="{D42A27DB-BD31-4B8C-83A1-F6EECF244321}">
                <p14:modId xmlns:p14="http://schemas.microsoft.com/office/powerpoint/2010/main" val="2059810538"/>
              </p:ext>
            </p:extLst>
          </p:nvPr>
        </p:nvGraphicFramePr>
        <p:xfrm>
          <a:off x="204120" y="2381760"/>
          <a:ext cx="11782080" cy="398628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list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8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</a:t>
                      </a:r>
                      <a:endParaRPr lang="fr-FR" sz="16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 a place / 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event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8640" y="2348880"/>
            <a:ext cx="10553760" cy="4104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favourites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in the world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upcoming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events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maps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friends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or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available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publicly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maps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combine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them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own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photos of the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events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places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go to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the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shortest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way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to go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want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to go !</a:t>
            </a: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58240" y="229680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129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760" cy="960120"/>
          </a:xfrm>
          <a:prstGeom prst="rect">
            <a:avLst/>
          </a:prstGeom>
          <a:ln>
            <a:noFill/>
          </a:ln>
        </p:spPr>
      </p:pic>
      <p:pic>
        <p:nvPicPr>
          <p:cNvPr id="130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5040" cy="1510560"/>
          </a:xfrm>
          <a:prstGeom prst="rect">
            <a:avLst/>
          </a:prstGeom>
          <a:ln>
            <a:noFill/>
          </a:ln>
        </p:spPr>
      </p:pic>
      <p:pic>
        <p:nvPicPr>
          <p:cNvPr id="131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4680" cy="1871640"/>
          </a:xfrm>
          <a:prstGeom prst="rect">
            <a:avLst/>
          </a:prstGeom>
          <a:ln>
            <a:noFill/>
          </a:ln>
        </p:spPr>
      </p:pic>
      <p:pic>
        <p:nvPicPr>
          <p:cNvPr id="132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4480" cy="24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0320" cy="9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3528360" y="1887840"/>
            <a:ext cx="5841360" cy="50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28200" y="2946240"/>
            <a:ext cx="7071840" cy="31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650880" y="2432160"/>
            <a:ext cx="226620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9741600" y="5166720"/>
            <a:ext cx="217548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7460280" y="512244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0784160" y="3460680"/>
            <a:ext cx="44640" cy="170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9043200" y="5669280"/>
            <a:ext cx="69732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460280" y="243216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043200" y="2946240"/>
            <a:ext cx="60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63960" y="2619360"/>
            <a:ext cx="901080" cy="31032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270400" y="352728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4737240" y="382572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86440" y="3228840"/>
            <a:ext cx="380160" cy="2977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5270400" y="293040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5765040" y="2778120"/>
            <a:ext cx="278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 rot="16200000" flipH="1">
            <a:off x="5276160" y="420732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/>
          <p:cNvSpPr/>
          <p:nvPr/>
        </p:nvSpPr>
        <p:spPr>
          <a:xfrm rot="5400000">
            <a:off x="4547160" y="420696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2"/>
          <p:cNvSpPr/>
          <p:nvPr/>
        </p:nvSpPr>
        <p:spPr>
          <a:xfrm>
            <a:off x="5467320" y="493704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3"/>
          <p:cNvSpPr/>
          <p:nvPr/>
        </p:nvSpPr>
        <p:spPr>
          <a:xfrm>
            <a:off x="3886200" y="4930560"/>
            <a:ext cx="115488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6"/>
          <p:cNvSpPr/>
          <p:nvPr/>
        </p:nvSpPr>
        <p:spPr>
          <a:xfrm flipH="1">
            <a:off x="5822280" y="4016160"/>
            <a:ext cx="132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3016080" y="456876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9"/>
          <p:cNvSpPr/>
          <p:nvPr/>
        </p:nvSpPr>
        <p:spPr>
          <a:xfrm>
            <a:off x="2413080" y="492444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4521240" y="542592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3917880" y="578160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2"/>
          <p:cNvSpPr/>
          <p:nvPr/>
        </p:nvSpPr>
        <p:spPr>
          <a:xfrm>
            <a:off x="5956200" y="5324400"/>
            <a:ext cx="360" cy="45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535320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4"/>
          <p:cNvSpPr/>
          <p:nvPr/>
        </p:nvSpPr>
        <p:spPr>
          <a:xfrm>
            <a:off x="7315200" y="541980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5"/>
          <p:cNvSpPr/>
          <p:nvPr/>
        </p:nvSpPr>
        <p:spPr>
          <a:xfrm>
            <a:off x="671184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</a:t>
            </a: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9"/>
          <p:cNvSpPr/>
          <p:nvPr/>
        </p:nvSpPr>
        <p:spPr>
          <a:xfrm>
            <a:off x="4152960" y="2774880"/>
            <a:ext cx="710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0"/>
          <p:cNvSpPr/>
          <p:nvPr/>
        </p:nvSpPr>
        <p:spPr>
          <a:xfrm>
            <a:off x="3613320" y="3228840"/>
            <a:ext cx="1022040" cy="1454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17336400">
            <a:off x="2845080" y="356040"/>
            <a:ext cx="4197960" cy="543780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80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1160" cy="4822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594240" y="6309320"/>
            <a:ext cx="609516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home page. </a:t>
            </a:r>
          </a:p>
        </p:txBody>
      </p:sp>
      <p:sp>
        <p:nvSpPr>
          <p:cNvPr id="18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3481</TotalTime>
  <Words>1097</Words>
  <Application>Microsoft Office PowerPoint</Application>
  <PresentationFormat>Personnalisé</PresentationFormat>
  <Paragraphs>278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16</cp:revision>
  <dcterms:created xsi:type="dcterms:W3CDTF">2018-02-08T10:47:17Z</dcterms:created>
  <dcterms:modified xsi:type="dcterms:W3CDTF">2018-03-08T10:24:56Z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